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9" d="100"/>
          <a:sy n="69" d="100"/>
        </p:scale>
        <p:origin x="1032" y="7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jp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4.jpg"/><Relationship Id="rId7" Type="http://schemas.openxmlformats.org/officeDocument/2006/relationships/image" Target="../media/image18.sv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in a white shirt&#10;&#10;AI-generated content may be incorrect.">
            <a:extLst>
              <a:ext uri="{FF2B5EF4-FFF2-40B4-BE49-F238E27FC236}">
                <a16:creationId xmlns:a16="http://schemas.microsoft.com/office/drawing/2014/main" id="{EC9751FA-3CEB-9909-B5C6-69A404226DB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4286" b="14286"/>
          <a:stretch>
            <a:fillRect/>
          </a:stretch>
        </p:blipFill>
        <p:spPr/>
      </p:pic>
      <p:pic>
        <p:nvPicPr>
          <p:cNvPr id="35" name="Picture Placeholder 34" descr="A person in a uniform kicking a football ball&#10;&#10;AI-generated content may be incorrect.">
            <a:extLst>
              <a:ext uri="{FF2B5EF4-FFF2-40B4-BE49-F238E27FC236}">
                <a16:creationId xmlns:a16="http://schemas.microsoft.com/office/drawing/2014/main" id="{45A12172-A068-34F1-FA18-D98B0474422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4243" b="4243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Projects Manager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8" y="2026160"/>
            <a:ext cx="2251721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Sept 2012 to P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resent [13yrs]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From School as a Teaching Assistant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7078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Initially, I was eager to apply my knowledge and skills in a real-world setting, but I’ve stayed for the rewarding challenges and the continuous growth.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7078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Wife – 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Suzzy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		    Friend 1 - Kwame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Mum - Mama Emma	    Friend 2 - Isaac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Soccer – Field or on PlayStation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On the Piano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Rice with Garden Egg Stew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We are the World – Michael Jackson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65131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David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AMPONSAH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‘Dave’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460510" y="4418962"/>
            <a:ext cx="2268115" cy="220060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I know Kumasi better than locals after 13 years of exploring with Google Maps – Now I’m the groups human GPS!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b="0" dirty="0">
              <a:solidFill>
                <a:srgbClr val="FFFFFF"/>
              </a:solidFill>
              <a:latin typeface="Century Gothic" panose="020F0302020204030204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I’m also a fast swimmer…so fast that during a demo deep dive with my instructor, I forgot to swim back up and had to be rescued. Turns out, enthusiasm &gt; survival instincts. 😂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  <p:pic>
        <p:nvPicPr>
          <p:cNvPr id="49" name="Picture Placeholder 48" descr="A group of men sitting at a keyboard&#10;&#10;AI-generated content may be incorrect.">
            <a:extLst>
              <a:ext uri="{FF2B5EF4-FFF2-40B4-BE49-F238E27FC236}">
                <a16:creationId xmlns:a16="http://schemas.microsoft.com/office/drawing/2014/main" id="{BD4EAF1A-C4A1-B72F-C479-5D10117406A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8"/>
          <a:srcRect l="1167" r="11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10110</TotalTime>
  <Words>229</Words>
  <Application>Microsoft Office PowerPoint</Application>
  <PresentationFormat>Widescreen</PresentationFormat>
  <Paragraphs>30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Francisca Bannerman</cp:lastModifiedBy>
  <cp:revision>79</cp:revision>
  <dcterms:created xsi:type="dcterms:W3CDTF">2022-11-27T12:58:00Z</dcterms:created>
  <dcterms:modified xsi:type="dcterms:W3CDTF">2025-07-06T15:41:08Z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